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8" r:id="rId4"/>
    <p:sldId id="278" r:id="rId5"/>
    <p:sldId id="276" r:id="rId6"/>
    <p:sldId id="277" r:id="rId7"/>
    <p:sldId id="280" r:id="rId8"/>
    <p:sldId id="281" r:id="rId9"/>
    <p:sldId id="275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CCECFF"/>
    <a:srgbClr val="99CCFF"/>
    <a:srgbClr val="66FF66"/>
    <a:srgbClr val="0033CC"/>
    <a:srgbClr val="B6ECB7"/>
    <a:srgbClr val="FFFFCC"/>
    <a:srgbClr val="08C81A"/>
    <a:srgbClr val="6699FF"/>
    <a:srgbClr val="E2E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ลักษณะสีอ่อน 1 - เน้น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ลักษณะสีปานกลาง 4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CA913-7265-49BF-8F6E-87C12247F4A3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C4AA8-7B5B-49CF-9C3D-3382A5B33C30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7328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1925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4277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2245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47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028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0956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6451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C4AA8-7B5B-49CF-9C3D-3382A5B33C30}" type="slidenum">
              <a:rPr lang="th-TH" smtClean="0"/>
              <a:pPr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0568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03276" indent="-270491"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081964" indent="-216393"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514749" indent="-216393"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1947535" indent="-216393"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380320" indent="-21639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813106" indent="-21639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245891" indent="-21639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678677" indent="-21639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fld id="{6CBF2802-44EC-4F10-97A2-AA2EEEA69BD7}" type="slidenum">
              <a:rPr lang="th-TH" sz="1100">
                <a:latin typeface="Calibri" pitchFamily="34" charset="0"/>
                <a:cs typeface="Cordia New" pitchFamily="34" charset="-34"/>
              </a:rPr>
              <a:pPr/>
              <a:t>9</a:t>
            </a:fld>
            <a:endParaRPr lang="th-TH" sz="1100">
              <a:latin typeface="Calibri" pitchFamily="34" charset="0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664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108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933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852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839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146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989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680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826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6071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56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337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26818-2BB7-47E6-B944-AB24792208DA}" type="datetimeFigureOut">
              <a:rPr lang="th-TH" smtClean="0"/>
              <a:pPr/>
              <a:t>07/04/60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EF25A-BE23-4FD5-BA4D-ADDC0EDFD34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613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3649;&#3610;&#3610;&#3626;&#3629;&#3610;&#3606;&#3634;&#3617;&#3588;&#3623;&#3634;&#3617;&#3614;&#3638;&#3591;&#3614;&#3629;&#3651;&#3592;&#3605;&#3656;&#3629;&#3612;&#3621;&#3636;&#3605;&#3616;&#3633;&#3603;&#3601;&#3660;&#3626;&#3635;&#3588;&#3633;&#3597;&#3585;&#3619;&#3617;&#3629;&#3609;&#3634;&#3617;&#3633;&#3618;(&#3626;&#3626;&#3592;.+&#3624;&#3629;.)_HWP01.do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3649;&#3610;&#3610;&#3626;&#3629;&#3610;&#3606;&#3634;&#3617;&#3588;&#3623;&#3634;&#3617;&#3614;&#3638;&#3591;&#3614;&#3629;&#3651;&#3592;&#3605;&#3656;&#3629;&#3612;&#3621;&#3636;&#3605;&#3616;&#3633;&#3603;&#3601;&#3660;&#3626;&#3635;&#3588;&#3633;&#3597;&#3585;&#3619;&#3617;&#3629;&#3609;&#3634;&#3617;&#3633;&#3618;%20(&#3619;&#3614;.&#3619;&#3614;.&#3626;&#3605;.)_HWP02.doc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3600;&#3634;&#3609;&#3586;&#3657;&#3629;&#3617;&#3641;&#3621;HWP&#3611;&#3637;58(&#3626;&#3656;&#3591;&#3585;&#3621;&#3640;&#3656;&#3617;&#3605;&#3633;&#3623;&#3629;&#3618;&#3656;&#3634;&#3591;)%20.xl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95936" y="1844824"/>
            <a:ext cx="4950975" cy="223224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 Champion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/>
              <a:t>Healthy Workplace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“สถานที่ทำงานน่าอยู่ น่าทำงาน”</a:t>
            </a:r>
            <a:b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</a:b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D:\Documents\Downloads\logo+สถาน..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1292"/>
            <a:ext cx="3788632" cy="51509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1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/>
        </p:nvSpPr>
        <p:spPr>
          <a:xfrm>
            <a:off x="251520" y="1484784"/>
            <a:ext cx="8725112" cy="37444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ลูกศรขวา 2"/>
          <p:cNvSpPr/>
          <p:nvPr/>
        </p:nvSpPr>
        <p:spPr>
          <a:xfrm>
            <a:off x="2081220" y="3154876"/>
            <a:ext cx="45790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กลไกขับเคลื่อนการดำเนินงาน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11384" y="2852936"/>
            <a:ext cx="1944216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กรมอนามัย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26256" y="2794836"/>
            <a:ext cx="1641688" cy="12241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ศูนย์ฯ </a:t>
            </a:r>
          </a:p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ที่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1-13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15800" y="2794836"/>
            <a:ext cx="1540376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สสจ</a:t>
            </a:r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.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60232" y="2074756"/>
            <a:ext cx="2088232" cy="26642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หน่วยงานภาครัฐ ภาคเอกชน รัฐวิสาหกิจ</a:t>
            </a:r>
          </a:p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และสถานประกอบการ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4747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715436" cy="1221856"/>
          </a:xfrm>
          <a:solidFill>
            <a:srgbClr val="99CCFF"/>
          </a:solidFill>
        </p:spPr>
        <p:txBody>
          <a:bodyPr>
            <a:noAutofit/>
          </a:bodyPr>
          <a:lstStyle/>
          <a:p>
            <a:r>
              <a:rPr lang="th-TH" sz="3000" b="1" dirty="0" smtClean="0">
                <a:cs typeface="+mn-cs"/>
              </a:rPr>
              <a:t>สอบถามความคิดเห็นที่มีต่อเกณฑ์มาตรฐานสถานที่ทำงานน่าอยู่ น่าทำงาน 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200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)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0005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300" b="1" u="sng" dirty="0" smtClean="0">
                <a:latin typeface="Cordia New" pitchFamily="34" charset="-34"/>
                <a:cs typeface="Cordia New" pitchFamily="34" charset="-34"/>
              </a:rPr>
              <a:t>Provider</a:t>
            </a:r>
          </a:p>
          <a:p>
            <a:pPr marL="0" indent="0">
              <a:buNone/>
            </a:pPr>
            <a:endParaRPr lang="th-TH" sz="8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</a:endParaRPr>
          </a:p>
          <a:p>
            <a:r>
              <a:rPr lang="th-TH" b="1" dirty="0" smtClean="0">
                <a:solidFill>
                  <a:srgbClr val="0033CC"/>
                </a:solidFill>
              </a:rPr>
              <a:t>ศูนย์อนามัย </a:t>
            </a:r>
            <a:r>
              <a:rPr lang="th-TH" b="1" dirty="0" smtClean="0"/>
              <a:t>หมายถึง ผู้รับผิดชอบงาน </a:t>
            </a: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Healthy Workplace </a:t>
            </a:r>
            <a:endParaRPr lang="th-TH" b="1" dirty="0" smtClean="0"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กลุ่มงานอนามัยสิ่งแวดล้อม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จำนวน 1 </a:t>
            </a:r>
            <a:r>
              <a:rPr lang="th-TH" b="1" dirty="0">
                <a:latin typeface="Cordia New" pitchFamily="34" charset="-34"/>
              </a:rPr>
              <a:t>คน 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rdia New" pitchFamily="34" charset="-34"/>
              </a:rPr>
              <a:t>13 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</a:rPr>
              <a:t>ศูนย์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th-TH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itchFamily="34" charset="-34"/>
              <a:cs typeface="Cordia New" pitchFamily="34" charset="-34"/>
            </a:endParaRPr>
          </a:p>
          <a:p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สำนักงานสาธารณสุขจังหวัด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หมายถึง ผู้รับผิดชอบหลักในงาน </a:t>
            </a:r>
            <a:endParaRPr lang="en-US" b="1" dirty="0" smtClean="0"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(จำนวน 2 คน)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ดังนี้ 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13 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จังหวัด)</a:t>
            </a:r>
            <a:endParaRPr lang="th-TH" b="1" dirty="0" smtClean="0">
              <a:solidFill>
                <a:srgbClr val="FF0000"/>
              </a:solidFill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    1. 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ผู้ที่รับผิดชอบงานด้านอนามัยสิ่งแวดล้อ</a:t>
            </a:r>
            <a:r>
              <a:rPr lang="th-TH" b="1" dirty="0" smtClean="0">
                <a:solidFill>
                  <a:srgbClr val="0033CC"/>
                </a:solidFill>
                <a:latin typeface="Angsana New" pitchFamily="18" charset="-34"/>
              </a:rPr>
              <a:t>ม </a:t>
            </a:r>
            <a:r>
              <a:rPr lang="th-TH" b="1" dirty="0" smtClean="0">
                <a:latin typeface="Angsana New" pitchFamily="18" charset="-34"/>
              </a:rPr>
              <a:t>จำนวน </a:t>
            </a:r>
            <a:r>
              <a:rPr lang="th-TH" b="1" dirty="0" smtClean="0"/>
              <a:t>1</a:t>
            </a:r>
            <a:r>
              <a:rPr lang="en-US" b="1" dirty="0" smtClean="0">
                <a:latin typeface="Angsana New" pitchFamily="18" charset="-34"/>
              </a:rPr>
              <a:t> </a:t>
            </a:r>
            <a:r>
              <a:rPr lang="th-TH" b="1" dirty="0" smtClean="0">
                <a:latin typeface="Angsana New" pitchFamily="18" charset="-34"/>
              </a:rPr>
              <a:t>คน</a:t>
            </a:r>
            <a:endParaRPr lang="en-US" b="1" dirty="0" smtClean="0">
              <a:latin typeface="Angsana New" pitchFamily="18" charset="-34"/>
            </a:endParaRPr>
          </a:p>
          <a:p>
            <a:pPr>
              <a:buNone/>
            </a:pPr>
            <a:r>
              <a:rPr lang="th-TH" b="1" dirty="0" smtClean="0">
                <a:latin typeface="Angsana New" pitchFamily="18" charset="-34"/>
              </a:rPr>
              <a:t>     </a:t>
            </a: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2. </a:t>
            </a:r>
            <a:r>
              <a:rPr lang="th-TH" b="1" dirty="0" smtClean="0">
                <a:solidFill>
                  <a:srgbClr val="0033CC"/>
                </a:solidFill>
                <a:latin typeface="Angsana New" pitchFamily="18" charset="-34"/>
              </a:rPr>
              <a:t>ผู้ที่รับผิดชอบงานด้านส่งเสริมสุขภาพ</a:t>
            </a:r>
            <a:r>
              <a:rPr lang="th-TH" b="1" dirty="0" smtClean="0">
                <a:latin typeface="Angsana New" pitchFamily="18" charset="-34"/>
              </a:rPr>
              <a:t> จำนวน </a:t>
            </a:r>
            <a:r>
              <a:rPr lang="th-TH" b="1" dirty="0" smtClean="0"/>
              <a:t>1</a:t>
            </a:r>
            <a:r>
              <a:rPr lang="en-US" b="1" dirty="0" smtClean="0">
                <a:latin typeface="Angsana New" pitchFamily="18" charset="-34"/>
              </a:rPr>
              <a:t> </a:t>
            </a:r>
            <a:r>
              <a:rPr lang="th-TH" b="1" dirty="0" smtClean="0">
                <a:latin typeface="Angsana New" pitchFamily="18" charset="-34"/>
              </a:rPr>
              <a:t>คน</a:t>
            </a:r>
            <a:endParaRPr lang="en-US" b="1" dirty="0" smtClean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8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ยึดเนื้อหา 2">
            <a:hlinkClick r:id="rId4" action="ppaction://hlinkfile"/>
          </p:cNvPr>
          <p:cNvSpPr txBox="1">
            <a:spLocks/>
          </p:cNvSpPr>
          <p:nvPr/>
        </p:nvSpPr>
        <p:spPr bwMode="auto">
          <a:xfrm>
            <a:off x="1214414" y="2071678"/>
            <a:ext cx="6643734" cy="1285884"/>
          </a:xfrm>
          <a:prstGeom prst="rect">
            <a:avLst/>
          </a:prstGeom>
          <a:solidFill>
            <a:srgbClr val="FF7C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h-TH" sz="66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แบบสอบถาม</a:t>
            </a:r>
            <a:r>
              <a:rPr lang="en-US" sz="66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 HWP1</a:t>
            </a:r>
            <a:endParaRPr lang="th-TH" sz="6600" b="1" kern="0" dirty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88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715436" cy="1150418"/>
          </a:xfrm>
          <a:solidFill>
            <a:srgbClr val="66FF66"/>
          </a:solidFill>
        </p:spPr>
        <p:txBody>
          <a:bodyPr>
            <a:noAutofit/>
          </a:bodyPr>
          <a:lstStyle/>
          <a:p>
            <a:r>
              <a:rPr lang="th-TH" sz="3000" b="1" dirty="0" smtClean="0">
                <a:cs typeface="+mn-cs"/>
              </a:rPr>
              <a:t>สอบถามความคิดเห็นที่มีต่อเกณฑ์มาตรฐานสถานที่ทำงานน่าอยู่ น่าทำงาน 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200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)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8840"/>
            <a:ext cx="8715436" cy="46085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sz="4100" b="1" u="sng" dirty="0" smtClean="0">
                <a:latin typeface="Cordia New" pitchFamily="34" charset="-34"/>
                <a:cs typeface="Cordia New" pitchFamily="34" charset="-34"/>
              </a:rPr>
              <a:t>End User</a:t>
            </a:r>
            <a:r>
              <a:rPr lang="th-TH" sz="4100" b="1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4100" b="1" dirty="0" smtClean="0">
                <a:latin typeface="Cordia New" pitchFamily="34" charset="-34"/>
                <a:cs typeface="Cordia New" pitchFamily="34" charset="-34"/>
              </a:rPr>
              <a:t>: </a:t>
            </a:r>
            <a:r>
              <a:rPr lang="th-TH" sz="4100" b="1" dirty="0" smtClean="0">
                <a:latin typeface="Cordia New" pitchFamily="34" charset="-34"/>
                <a:cs typeface="Cordia New" pitchFamily="34" charset="-34"/>
              </a:rPr>
              <a:t>รพ./รพ.สต.</a:t>
            </a:r>
            <a:r>
              <a:rPr lang="th-TH" sz="4100" b="1" i="1" dirty="0" smtClean="0">
                <a:latin typeface="Cordia New" pitchFamily="34" charset="-34"/>
                <a:cs typeface="Cordia New" pitchFamily="34" charset="-34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ทีมนำของโครงการดำเนินงานพัฒนาสถานที่ทำงานน่าอยู่ น่าทำงาน (</a:t>
            </a: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- 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ประธาน หรือ เลขานุการ ทั้ง 5 เกณฑ์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คือ 1.เกณฑ์การมีส่วนร่วม </a:t>
            </a:r>
          </a:p>
          <a:p>
            <a:pPr>
              <a:buNone/>
            </a:pP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   2.เกณฑ์สะอาด 3.เกณฑ์ปลอดภัย 4.เกณฑ์สิ่งแวดล้อมดี </a:t>
            </a:r>
          </a:p>
          <a:p>
            <a:pPr>
              <a:buNone/>
            </a:pP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   5.เกณฑ์มีชีวิตชีวา (เกณฑ์ละ 1 คน รวมจำนวน 5 คน) 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รพ.</a:t>
            </a:r>
            <a:r>
              <a:rPr lang="en-US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70/</a:t>
            </a:r>
            <a:r>
              <a:rPr lang="th-TH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รพ.สต.</a:t>
            </a:r>
            <a:r>
              <a:rPr lang="en-US" b="1" dirty="0" smtClean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230</a:t>
            </a:r>
            <a:endParaRPr lang="en-US" b="1" dirty="0" smtClean="0">
              <a:solidFill>
                <a:srgbClr val="FF0000"/>
              </a:solidFill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-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ในกรณีที่หน่วยงาน</a:t>
            </a:r>
            <a:r>
              <a:rPr lang="th-TH" b="1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มี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คณะกรรมการดำเนินงานเพียงคณะเดียว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ให้ 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ประธาน หรือ เลขานุการ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เป็นผู้ตอบแบบสอบถาม (จำนวน 1 คน)</a:t>
            </a:r>
          </a:p>
          <a:p>
            <a:pPr>
              <a:buNone/>
            </a:pPr>
            <a:endParaRPr lang="th-TH" b="1" dirty="0" smtClean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8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15436" cy="1293294"/>
          </a:xfrm>
          <a:solidFill>
            <a:srgbClr val="B6ECB7"/>
          </a:solidFill>
        </p:spPr>
        <p:txBody>
          <a:bodyPr>
            <a:noAutofit/>
          </a:bodyPr>
          <a:lstStyle/>
          <a:p>
            <a:r>
              <a:rPr lang="th-TH" sz="3000" b="1" dirty="0" smtClean="0">
                <a:cs typeface="+mn-cs"/>
              </a:rPr>
              <a:t>สอบถามความคิดเห็นที่มีต่อเกณฑ์มาตรฐานสถานที่ทำงานน่าอยู่ น่าทำงาน 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200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sz="3200" b="1" dirty="0" smtClean="0">
                <a:latin typeface="Cordia New" pitchFamily="34" charset="-34"/>
                <a:cs typeface="Cordia New" pitchFamily="34" charset="-34"/>
              </a:rPr>
              <a:t>)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214554"/>
            <a:ext cx="8715436" cy="407196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100" b="1" u="sng" dirty="0" smtClean="0">
                <a:latin typeface="Cordia New" pitchFamily="34" charset="-34"/>
                <a:cs typeface="Cordia New" pitchFamily="34" charset="-34"/>
              </a:rPr>
              <a:t>End User</a:t>
            </a:r>
            <a:r>
              <a:rPr lang="th-TH" sz="4100" b="1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4100" b="1" dirty="0" smtClean="0">
                <a:latin typeface="Cordia New" pitchFamily="34" charset="-34"/>
                <a:cs typeface="Cordia New" pitchFamily="34" charset="-34"/>
              </a:rPr>
              <a:t>: </a:t>
            </a:r>
            <a:r>
              <a:rPr lang="th-TH" sz="4100" b="1" dirty="0" smtClean="0">
                <a:latin typeface="Cordia New" pitchFamily="34" charset="-34"/>
                <a:cs typeface="Cordia New" pitchFamily="34" charset="-34"/>
              </a:rPr>
              <a:t>รพ./รพ.สต.</a:t>
            </a:r>
            <a:r>
              <a:rPr lang="th-TH" sz="4100" b="1" i="1" dirty="0" smtClean="0">
                <a:latin typeface="Cordia New" pitchFamily="34" charset="-34"/>
                <a:cs typeface="Cordia New" pitchFamily="34" charset="-34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2.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คณะกรรมการดำเนินงานพัฒนาสถานที่ทำงานน่าอยู่ น่าทำงาน</a:t>
            </a:r>
          </a:p>
          <a:p>
            <a:pPr>
              <a:buNone/>
            </a:pP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  (</a:t>
            </a: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Healthy Workplace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)</a:t>
            </a:r>
            <a:endParaRPr lang="en-US" b="1" dirty="0" smtClean="0"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- 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คณะกรรมการดำเนินงานร่วม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ทั้ง 5 เกณฑ์ คือ 1.เกณฑ์การมีส่วนร่วม </a:t>
            </a:r>
          </a:p>
          <a:p>
            <a:pPr>
              <a:buNone/>
            </a:pP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  2.เกณฑ์สะอาด 3.เกณฑ์ปลอดภัย 4.เกณฑ์สิ่งแวดล้อมดี 5.เกณฑ์มีชีวิตชีวา (เกณฑ์ละ 1 คน รวมจำนวน 5 คน)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</a:rPr>
              <a:t>รพ.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70/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</a:rPr>
              <a:t>รพ.สต.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230</a:t>
            </a:r>
            <a:endParaRPr lang="en-US" b="1" dirty="0" smtClean="0"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-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ในกรณีที่หน่วยงานมี</a:t>
            </a:r>
            <a:r>
              <a:rPr lang="th-TH" b="1" dirty="0" smtClean="0">
                <a:solidFill>
                  <a:srgbClr val="0033CC"/>
                </a:solidFill>
                <a:latin typeface="Cordia New" pitchFamily="34" charset="-34"/>
                <a:cs typeface="Cordia New" pitchFamily="34" charset="-34"/>
              </a:rPr>
              <a:t>คณะกรรมการดำเนินงานเพียงคณะเดียวให้ผู้ที่ได้รับมอบหมายจาก ประธาน </a:t>
            </a:r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เป็นผู้ตอบแบบสอบถาม (จำนวน 1 คน)</a:t>
            </a:r>
          </a:p>
        </p:txBody>
      </p:sp>
    </p:spTree>
    <p:extLst>
      <p:ext uri="{BB962C8B-B14F-4D97-AF65-F5344CB8AC3E}">
        <p14:creationId xmlns:p14="http://schemas.microsoft.com/office/powerpoint/2010/main" val="3498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ยึดเนื้อหา 2">
            <a:hlinkClick r:id="rId4" action="ppaction://hlinkfile"/>
          </p:cNvPr>
          <p:cNvSpPr txBox="1">
            <a:spLocks/>
          </p:cNvSpPr>
          <p:nvPr/>
        </p:nvSpPr>
        <p:spPr bwMode="auto">
          <a:xfrm>
            <a:off x="1214414" y="1857364"/>
            <a:ext cx="6643734" cy="1928826"/>
          </a:xfrm>
          <a:prstGeom prst="rec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h-TH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แบบสอบถาม</a:t>
            </a:r>
            <a:r>
              <a:rPr lang="en-US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 HWP2</a:t>
            </a:r>
            <a:r>
              <a:rPr lang="th-TH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h-TH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ทีมนำ</a:t>
            </a:r>
            <a:r>
              <a:rPr lang="en-US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/</a:t>
            </a:r>
            <a:r>
              <a:rPr lang="th-TH" sz="60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คณะกรรมการร่วม</a:t>
            </a:r>
            <a:endParaRPr lang="th-TH" sz="6000" b="1" kern="0" dirty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88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ยึดเนื้อหา 2">
            <a:hlinkClick r:id="rId4" action="ppaction://hlinkfile"/>
          </p:cNvPr>
          <p:cNvSpPr txBox="1">
            <a:spLocks/>
          </p:cNvSpPr>
          <p:nvPr/>
        </p:nvSpPr>
        <p:spPr bwMode="auto">
          <a:xfrm>
            <a:off x="2143108" y="2428868"/>
            <a:ext cx="5286412" cy="135732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h-TH" sz="6600" b="1" kern="0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กลุ่มตัวอย่าง</a:t>
            </a:r>
            <a:endParaRPr lang="th-TH" sz="6600" b="1" kern="0" dirty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88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4" descr="template1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สี่เหลี่ยมผืนผ้า 4"/>
          <p:cNvSpPr/>
          <p:nvPr/>
        </p:nvSpPr>
        <p:spPr>
          <a:xfrm>
            <a:off x="5572125" y="0"/>
            <a:ext cx="3500438" cy="1285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68612" name="TextBox 5"/>
          <p:cNvSpPr txBox="1">
            <a:spLocks noChangeArrowheads="1"/>
          </p:cNvSpPr>
          <p:nvPr/>
        </p:nvSpPr>
        <p:spPr bwMode="auto">
          <a:xfrm>
            <a:off x="6643688" y="285750"/>
            <a:ext cx="2428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Cordia New" pitchFamily="34" charset="-34"/>
              </a:defRPr>
            </a:lvl9pPr>
          </a:lstStyle>
          <a:p>
            <a:r>
              <a:rPr lang="th-TH" sz="1800">
                <a:latin typeface="TH Baijam" pitchFamily="2" charset="-34"/>
                <a:cs typeface="TH Baijam" pitchFamily="2" charset="-34"/>
              </a:rPr>
              <a:t>สำนักอนามัยสิ่งแวดล้อม</a:t>
            </a:r>
          </a:p>
          <a:p>
            <a:r>
              <a:rPr lang="en-US" sz="1800" dirty="0">
                <a:latin typeface="TH Baijam" pitchFamily="2" charset="-34"/>
                <a:cs typeface="TH Baijam" pitchFamily="2" charset="-34"/>
              </a:rPr>
              <a:t>Bureau of Environmental Health </a:t>
            </a:r>
            <a:endParaRPr lang="th-TH" sz="1800">
              <a:latin typeface="TH Baijam" pitchFamily="2" charset="-34"/>
              <a:cs typeface="TH Baijam" pitchFamily="2" charset="-34"/>
            </a:endParaRPr>
          </a:p>
        </p:txBody>
      </p:sp>
      <p:pic>
        <p:nvPicPr>
          <p:cNvPr id="68613" name="Picture 5" descr="C:\Documents and Settings\Administrator\My Documents\My Pictures\8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71438"/>
            <a:ext cx="64293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สี่เหลี่ยมผืนผ้า 7"/>
          <p:cNvSpPr/>
          <p:nvPr/>
        </p:nvSpPr>
        <p:spPr>
          <a:xfrm>
            <a:off x="6072188" y="857250"/>
            <a:ext cx="3000375" cy="4603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16" name="วงรี 15"/>
          <p:cNvSpPr/>
          <p:nvPr/>
        </p:nvSpPr>
        <p:spPr>
          <a:xfrm>
            <a:off x="2857500" y="1214438"/>
            <a:ext cx="4214813" cy="3429000"/>
          </a:xfrm>
          <a:prstGeom prst="ellipse">
            <a:avLst/>
          </a:prstGeom>
          <a:solidFill>
            <a:srgbClr val="00FF99"/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h-TH" sz="4000" b="1" dirty="0">
              <a:latin typeface="TH Baijam" pitchFamily="2" charset="-34"/>
              <a:cs typeface="TH Baijam" pitchFamily="2" charset="-34"/>
            </a:endParaRPr>
          </a:p>
        </p:txBody>
      </p:sp>
      <p:pic>
        <p:nvPicPr>
          <p:cNvPr id="68616" name="Picture 2" descr="http://3.bp.blogspot.com/-Y7MTtu_19dY/UXpVXNSOMPI/AAAAAAAAACA/OaiZilVEO4A/s1600/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2071688"/>
            <a:ext cx="2679700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6987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349</Words>
  <Application>Microsoft Office PowerPoint</Application>
  <PresentationFormat>นำเสนอทางหน้าจอ (4:3)</PresentationFormat>
  <Paragraphs>46</Paragraphs>
  <Slides>9</Slides>
  <Notes>9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6" baseType="lpstr">
      <vt:lpstr>Angsana New</vt:lpstr>
      <vt:lpstr>Arial</vt:lpstr>
      <vt:lpstr>Calibri</vt:lpstr>
      <vt:lpstr>Cordia New</vt:lpstr>
      <vt:lpstr>TH Baijam</vt:lpstr>
      <vt:lpstr>TH SarabunPSK</vt:lpstr>
      <vt:lpstr>Office Theme</vt:lpstr>
      <vt:lpstr> Product Champion Healthy Workplace “สถานที่ทำงานน่าอยู่ น่าทำงาน” </vt:lpstr>
      <vt:lpstr>กลไกขับเคลื่อนการดำเนินงาน</vt:lpstr>
      <vt:lpstr>สอบถามความคิดเห็นที่มีต่อเกณฑ์มาตรฐานสถานที่ทำงานน่าอยู่ น่าทำงาน (Healthy Workplace)</vt:lpstr>
      <vt:lpstr>งานนำเสนอ PowerPoint</vt:lpstr>
      <vt:lpstr>สอบถามความคิดเห็นที่มีต่อเกณฑ์มาตรฐานสถานที่ทำงานน่าอยู่ น่าทำงาน (Healthy Workplace)</vt:lpstr>
      <vt:lpstr>สอบถามความคิดเห็นที่มีต่อเกณฑ์มาตรฐานสถานที่ทำงานน่าอยู่ น่าทำงาน (Healthy Workplace)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“สถานที่น่าอยู่ น่าทำงาน” Healthy Work Place</dc:title>
  <dc:creator>admin</dc:creator>
  <cp:lastModifiedBy>CCS_LP</cp:lastModifiedBy>
  <cp:revision>40</cp:revision>
  <dcterms:created xsi:type="dcterms:W3CDTF">2016-12-21T03:46:26Z</dcterms:created>
  <dcterms:modified xsi:type="dcterms:W3CDTF">2017-04-07T03:12:31Z</dcterms:modified>
</cp:coreProperties>
</file>