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2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-198" y="54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93376" y="1707776"/>
            <a:ext cx="9829800" cy="3240741"/>
          </a:xfrm>
        </p:spPr>
        <p:txBody>
          <a:bodyPr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6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แบบสอบถามความคิดเห็นที่มี</a:t>
            </a:r>
            <a:r>
              <a:rPr lang="th-TH" sz="60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ต่อ</a:t>
            </a:r>
            <a:r>
              <a:rPr lang="en-US" sz="60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60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เกณฑ์</a:t>
            </a:r>
            <a:r>
              <a:rPr lang="th-TH" sz="6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คุณภาพโรงพยาบาลส่งเสริมสุขภาพแห่งชาติ (</a:t>
            </a:r>
            <a:r>
              <a:rPr lang="en-US" sz="6000" b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HPHNQC</a:t>
            </a:r>
            <a:r>
              <a:rPr lang="th-TH" sz="6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</a:rPr>
              <a:t>)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84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6305" y="219527"/>
            <a:ext cx="8596668" cy="963706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แบบสอบถามความคิดเห็นที่มีต่อเกณฑ์คุณภาพโรงพยาบาลส่งเสริมสุขภาพแห่งชาติ (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HPHNQC</a:t>
            </a:r>
            <a:r>
              <a:rPr lang="th-TH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</a:rPr>
              <a:t>)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941294" y="2041712"/>
            <a:ext cx="2353235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Provider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056529" y="2041712"/>
            <a:ext cx="2353235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End User 1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7171764" y="2041712"/>
            <a:ext cx="2353235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End User 2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048939" y="3926323"/>
            <a:ext cx="2353236" cy="8337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ทีมประเมิน </a:t>
            </a:r>
          </a:p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ศูนย์อนามัยละ 5 คน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7197165" y="3878086"/>
            <a:ext cx="2353236" cy="8337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บุคลากรในรพ.รพ.แห่งละ 5 คน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4056529" y="3878086"/>
            <a:ext cx="2353236" cy="8819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ทีมนำ</a:t>
            </a:r>
          </a:p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รพ.แห่งละ 1 คน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7230034" y="4978400"/>
            <a:ext cx="3137648" cy="18313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ผู้รับผิดชอบหลัก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งานสิ่งแวดล้อม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งานส่งเสริมสุขภาพบุคลากร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NCD Clinic</a:t>
            </a:r>
            <a:endPara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แผนกผู้ป่วยใน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ฝ่ายเวชกรรมสังคม</a:t>
            </a:r>
            <a:endParaRPr lang="en-US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8" name="ตัวเชื่อมต่อตรง 17"/>
          <p:cNvCxnSpPr/>
          <p:nvPr/>
        </p:nvCxnSpPr>
        <p:spPr>
          <a:xfrm flipV="1">
            <a:off x="2117911" y="1622505"/>
            <a:ext cx="6288741" cy="309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ลูกศรเชื่อมต่อแบบตรง 25"/>
          <p:cNvCxnSpPr>
            <a:endCxn id="5" idx="0"/>
          </p:cNvCxnSpPr>
          <p:nvPr/>
        </p:nvCxnSpPr>
        <p:spPr>
          <a:xfrm>
            <a:off x="2117911" y="1622505"/>
            <a:ext cx="1" cy="41920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>
            <a:off x="8424046" y="1618289"/>
            <a:ext cx="1" cy="41920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ลูกศรเชื่อมต่อแบบตรง 29"/>
          <p:cNvCxnSpPr/>
          <p:nvPr/>
        </p:nvCxnSpPr>
        <p:spPr>
          <a:xfrm>
            <a:off x="5233146" y="1640968"/>
            <a:ext cx="1" cy="41920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/>
          <p:cNvCxnSpPr/>
          <p:nvPr/>
        </p:nvCxnSpPr>
        <p:spPr>
          <a:xfrm>
            <a:off x="2117911" y="2641278"/>
            <a:ext cx="0" cy="30117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ลูกศรเชื่อมต่อแบบตรง 31"/>
          <p:cNvCxnSpPr/>
          <p:nvPr/>
        </p:nvCxnSpPr>
        <p:spPr>
          <a:xfrm>
            <a:off x="8473885" y="2641278"/>
            <a:ext cx="0" cy="249839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ลูกศรเชื่อมต่อแบบตรง 32"/>
          <p:cNvCxnSpPr>
            <a:endCxn id="13" idx="0"/>
          </p:cNvCxnSpPr>
          <p:nvPr/>
        </p:nvCxnSpPr>
        <p:spPr>
          <a:xfrm>
            <a:off x="5233147" y="3628248"/>
            <a:ext cx="0" cy="249838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ตัวเชื่อมต่อตรง 38"/>
          <p:cNvCxnSpPr/>
          <p:nvPr/>
        </p:nvCxnSpPr>
        <p:spPr>
          <a:xfrm>
            <a:off x="5233146" y="1210395"/>
            <a:ext cx="0" cy="43057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สี่เหลี่ยมผืนผ้า 39"/>
          <p:cNvSpPr/>
          <p:nvPr/>
        </p:nvSpPr>
        <p:spPr>
          <a:xfrm>
            <a:off x="1372344" y="2942448"/>
            <a:ext cx="1625600" cy="6344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HPH 01</a:t>
            </a:r>
            <a:endParaRPr lang="en-US" sz="36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41" name="ลูกศรเชื่อมต่อแบบตรง 40"/>
          <p:cNvCxnSpPr/>
          <p:nvPr/>
        </p:nvCxnSpPr>
        <p:spPr>
          <a:xfrm>
            <a:off x="2176712" y="3576917"/>
            <a:ext cx="0" cy="30117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สี่เหลี่ยมผืนผ้า 43"/>
          <p:cNvSpPr/>
          <p:nvPr/>
        </p:nvSpPr>
        <p:spPr>
          <a:xfrm>
            <a:off x="7661085" y="2918329"/>
            <a:ext cx="1625600" cy="6344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HPH 021</a:t>
            </a:r>
            <a:endParaRPr lang="en-US" sz="36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5" name="สี่เหลี่ยมผืนผ้า 44"/>
          <p:cNvSpPr/>
          <p:nvPr/>
        </p:nvSpPr>
        <p:spPr>
          <a:xfrm>
            <a:off x="4420346" y="2993779"/>
            <a:ext cx="1625600" cy="6344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HPH 02</a:t>
            </a:r>
            <a:endParaRPr lang="en-US" sz="36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46" name="ลูกศรเชื่อมต่อแบบตรง 45"/>
          <p:cNvCxnSpPr/>
          <p:nvPr/>
        </p:nvCxnSpPr>
        <p:spPr>
          <a:xfrm>
            <a:off x="5233146" y="2651309"/>
            <a:ext cx="0" cy="30117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ลูกศรเชื่อมต่อแบบตรง 47"/>
          <p:cNvCxnSpPr/>
          <p:nvPr/>
        </p:nvCxnSpPr>
        <p:spPr>
          <a:xfrm>
            <a:off x="8474631" y="3584811"/>
            <a:ext cx="0" cy="30117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สี่เหลี่ยมผืนผ้ามุมมน 49"/>
          <p:cNvSpPr/>
          <p:nvPr/>
        </p:nvSpPr>
        <p:spPr>
          <a:xfrm>
            <a:off x="1408724" y="4927723"/>
            <a:ext cx="1651380" cy="4320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รวม 65 ชุด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1" name="สี่เหลี่ยมผืนผ้ามุมมน 50"/>
          <p:cNvSpPr/>
          <p:nvPr/>
        </p:nvSpPr>
        <p:spPr>
          <a:xfrm>
            <a:off x="4436897" y="4927951"/>
            <a:ext cx="1651380" cy="4320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รวม 125 ชุด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2" name="สี่เหลี่ยมผืนผ้ามุมมน 51"/>
          <p:cNvSpPr/>
          <p:nvPr/>
        </p:nvSpPr>
        <p:spPr>
          <a:xfrm>
            <a:off x="8699309" y="5071865"/>
            <a:ext cx="1651380" cy="432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รวม 625 ชุด</a:t>
            </a:r>
            <a:endParaRPr lang="en-US" sz="28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420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9494" y="107666"/>
            <a:ext cx="5866589" cy="69668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 01 :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ทีมประเมิน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483418" y="1050011"/>
            <a:ext cx="8596668" cy="544632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ท่าน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เป็นทีมประเมินของศูนย์อนามัยที่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ความ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คิดเห็นของท่าน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ต่อมาตรฐาน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อ่านเข้าใจง่าย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ง่ายต่อการนำไปใช้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ประโยชน์ต่อการพัฒนางาน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ระดับความพึงพอใจในภาพรวม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ความไม่</a:t>
            </a:r>
            <a:r>
              <a:rPr lang="th-TH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พีง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พอใจ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เนื้อหา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การเยี่ยมประเมิน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ระบบการให้คะแนน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กระบวนการพิจารณาตัดสิน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การพัฒนาศักยภาพศูนย์อนามัย</a:t>
            </a: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04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9493" y="107666"/>
            <a:ext cx="7272309" cy="69668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 01 :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ทีมประเมิน (ต่อ)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9493" y="899885"/>
            <a:ext cx="11216513" cy="54736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ท่านต้องการได้รับการ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สนับสนุนจาก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ส่วนกลาง </a:t>
            </a:r>
            <a:r>
              <a:rPr lang="th-TH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(ตอบได้มากกว่า 1 ข้อ)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2625" indent="-341313"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พัฒนาศักยภาพทีมประเมินของศูนย์อนามัย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2625" indent="-341313"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ขอให้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ส่วนกลางเป็นพี่เลี้ยงในการเข้าเยี่ยมพัฒนาโรงพยาบาล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2625" indent="-341313"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เอกสาร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วิชาการ  </a:t>
            </a: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2625" indent="-341313">
              <a:buFont typeface="Wingdings" panose="05000000000000000000" pitchFamily="2" charset="2"/>
              <a:buChar char="§"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อื่น 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ๆ 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ท่าน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มีความคิดเห็นอย่างไร หากกรมอนามัยจะเปลี่ยนบทบาทเป็นเพียงผู้เยี่ยมพัฒนา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โรงพยาบาล</a:t>
            </a:r>
          </a:p>
          <a:p>
            <a:pPr marL="0" indent="0">
              <a:buNone/>
            </a:pP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ด้าน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ส่งเสริมสุขภาพ และอนามัยสิ่งแวดล้อม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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เห็นด้วย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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เห็น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ด้วย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กระทรวงสาธารณสุขไม่ได้กำหนดเป็นนโยบายให้โรงพยาบาลในสังกัด ดำเนินการพัฒนา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</a:t>
            </a:r>
          </a:p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มาตรฐานโรงพยาบาลส่งเสริม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สุขภาพแห่งชาติ</a:t>
            </a:r>
            <a:r>
              <a:rPr lang="th-TH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HPHNQC</a:t>
            </a:r>
            <a:r>
              <a:rPr lang="th-TH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ท่านจะดำเนินการหรือไม่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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ดำเนินการ  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 </a:t>
            </a:r>
            <a:r>
              <a:rPr lang="th-TH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ดำเนินการ  	</a:t>
            </a: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8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1256" y="107666"/>
            <a:ext cx="5334326" cy="69668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 0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ทีมนำ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04966" y="899886"/>
            <a:ext cx="11177517" cy="5958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เกณฑ์คุณภาพโรงพยาบาลส่งเสริมสุขภาพแห่งชาติ (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HPHNQC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มีประโยชน์ต่อการพัฒนางานส่งเสริมสุขภาพ   </a:t>
            </a:r>
          </a:p>
          <a:p>
            <a:pPr marL="0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และอนามัยสิ่งแวดล้อมในโรงพยาบาลมากน้อยเพียงใด  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ท่านมีส่วนช่วยสนับสนุนการดำเนินงานตามเกณฑ์คุณภาพโรงพยาบาลส่งเสริมสุขภาพแห่งชาติอย่างไรบ้าง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กำหนดนโยบาย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			</a:t>
            </a:r>
            <a:endParaRPr lang="th-TH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 2" panose="05020102010507070707" pitchFamily="18" charset="2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แต่งตั้งคณะกรรมการ คณะทำงานเพื่อขับเคลื่อนงาน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สนับสนุนทรัพยากร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คน เงิน ของ)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	</a:t>
            </a:r>
            <a:endParaRPr lang="th-TH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 2" panose="05020102010507070707" pitchFamily="18" charset="2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ควบคุม กำกับ ติดตามผลการดำเนินงาน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อื่น ๆ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หากท่านต้องการพัฒนางานส่งเสริมสุขภาพและอนามัยสิ่งแวดล้อมในโรงพยาบาล ท่านจะขอรับการเยี่ยม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พัฒนาจากทีมของกรมอนามัยหรือไม่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ขอรับการเยี่ยมพัฒนา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	</a:t>
            </a:r>
            <a:endParaRPr lang="th-TH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ไม่ขอรับการเยี่ยมพัฒนา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th-TH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3088" indent="-28575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ไม่แน่ใจ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en-US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31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9494" y="107666"/>
            <a:ext cx="6426148" cy="69668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 0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: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บุคลากรโรงพยาบาล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64552" y="899886"/>
            <a:ext cx="8596668" cy="5958114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คิดเห็นของท่าน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ต่อมาตรฐาน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อ่านเข้าใจง่าย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ง่ายต่อการนำไปใช้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ประโยชน์ต่อการพัฒนางาน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ระดับความพึงพอใจในภาพรวม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ความไม่</a:t>
            </a:r>
            <a:r>
              <a:rPr lang="th-TH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พีง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พอใจ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เนื้อหา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การเยี่ยมประเมิน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ระบบการให้คะแนน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กระบวนการพิจารณาตัดสิน</a:t>
            </a:r>
          </a:p>
          <a:p>
            <a:pPr marL="102552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การพัฒนาศักยภาพศูนย์อนามัย</a:t>
            </a: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8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9493" y="107666"/>
            <a:ext cx="7272309" cy="69668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 0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: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บุคลากรโรงพยาบาล (ต่อ)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9493" y="899886"/>
            <a:ext cx="11216513" cy="50232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ท่าน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มีความคิดเห็นอย่างไร หากกรมอนามัยจะเปลี่ยนบทบาทเป็นเพียงผู้เยี่ยม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พัฒนา</a:t>
            </a:r>
          </a:p>
          <a:p>
            <a:pPr marL="0" indent="0">
              <a:buNone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โรงพยาบาลด้าน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ส่งเสริมสุขภาพ และอนามัยสิ่งแวดล้อม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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เห็นด้วย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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เห็น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ด้วย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หากท่านต้องการพัฒนางานส่งเสริมสุขภาพและอนามัยสิ่งแวดล้อมในโรงพยาบาล </a:t>
            </a: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ท่านต้องการ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ขอรับการ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เยี่ยมพัฒนา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จากทีมของกรมอนามัยหรือไม่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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ขอรับ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การเยี่ยมพัฒนา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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ขอรับการเยี่ยม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พัฒนา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กระทรวงสาธารณสุขไม่ได้กำหนดเป็นนโยบายให้โรงพยาบาลในสังกัด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ดำเนินการ</a:t>
            </a:r>
          </a:p>
          <a:p>
            <a:pPr marL="0" indent="0"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พัฒนา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มาตรฐานโรงพยาบาลส่งเสริม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สุขภาพแห่งชาติ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HPHNQC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endParaRPr lang="th-TH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ท่าน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จะดำเนินการหรือไม่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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ดำเนินการ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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ดำเนินการ  	</a:t>
            </a:r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6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691230"/>
              </p:ext>
            </p:extLst>
          </p:nvPr>
        </p:nvGraphicFramePr>
        <p:xfrm>
          <a:off x="832513" y="1201003"/>
          <a:ext cx="9087705" cy="5404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541"/>
                <a:gridCol w="1817541"/>
                <a:gridCol w="1817541"/>
                <a:gridCol w="1817541"/>
                <a:gridCol w="1817541"/>
              </a:tblGrid>
              <a:tr h="583644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endParaRPr lang="en-US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สังกัด </a:t>
                      </a:r>
                      <a:r>
                        <a:rPr lang="th-TH" sz="200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สป</a:t>
                      </a:r>
                      <a:endParaRPr lang="en-US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นอกสังกัด</a:t>
                      </a:r>
                      <a:endParaRPr lang="en-US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เอกชน</a:t>
                      </a:r>
                      <a:endParaRPr lang="en-US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 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</a:t>
                      </a:r>
                      <a:r>
                        <a:rPr lang="th-TH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ศูนย์อนามัย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 </a:t>
                      </a:r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สี่เหลี่ยมผืนผ้า 5"/>
          <p:cNvSpPr/>
          <p:nvPr/>
        </p:nvSpPr>
        <p:spPr>
          <a:xfrm>
            <a:off x="4345105" y="163772"/>
            <a:ext cx="3425589" cy="7915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จำนวนกลุ่มตัวอย่าง</a:t>
            </a:r>
            <a:endParaRPr lang="en-US" sz="2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33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เหลี่ยมเพชร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149</TotalTime>
  <Words>551</Words>
  <Application>Microsoft Office PowerPoint</Application>
  <PresentationFormat>แบบจอกว้าง</PresentationFormat>
  <Paragraphs>181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10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9" baseType="lpstr">
      <vt:lpstr>Arial</vt:lpstr>
      <vt:lpstr>Calibri</vt:lpstr>
      <vt:lpstr>Cordia New</vt:lpstr>
      <vt:lpstr>IrisUPC</vt:lpstr>
      <vt:lpstr>Tahoma</vt:lpstr>
      <vt:lpstr>TH SarabunPSK</vt:lpstr>
      <vt:lpstr>Trebuchet MS</vt:lpstr>
      <vt:lpstr>Wingdings</vt:lpstr>
      <vt:lpstr>Wingdings 2</vt:lpstr>
      <vt:lpstr>Wingdings 3</vt:lpstr>
      <vt:lpstr>เหลี่ยมเพชร</vt:lpstr>
      <vt:lpstr>แบบสอบถามความคิดเห็นที่มีต่อ เกณฑ์คุณภาพโรงพยาบาลส่งเสริมสุขภาพแห่งชาติ (HPHNQC)</vt:lpstr>
      <vt:lpstr>แบบสอบถามความคิดเห็นที่มีต่อเกณฑ์คุณภาพโรงพยาบาลส่งเสริมสุขภาพแห่งชาติ (HPHNQC)  </vt:lpstr>
      <vt:lpstr>HPH 01 :  ทีมประเมิน</vt:lpstr>
      <vt:lpstr>HPH 01 :  ทีมประเมิน (ต่อ)</vt:lpstr>
      <vt:lpstr>HPH 02 :  ทีมนำ</vt:lpstr>
      <vt:lpstr>HPH 021 :  บุคลากรโรงพยาบาล</vt:lpstr>
      <vt:lpstr>HPH 021 :  บุคลากรโรงพยาบาล (ต่อ)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แบบสอบถามความคิดเห็นที่มีต่อ เกณฑ์คุณภาพโรงพยาบาลส่งเสริมสุขภาพแห่งชาติ (HPHNQC)</dc:title>
  <dc:creator>Admin</dc:creator>
  <cp:lastModifiedBy>Admin</cp:lastModifiedBy>
  <cp:revision>16</cp:revision>
  <dcterms:created xsi:type="dcterms:W3CDTF">2017-04-05T06:43:42Z</dcterms:created>
  <dcterms:modified xsi:type="dcterms:W3CDTF">2017-04-05T09:13:12Z</dcterms:modified>
</cp:coreProperties>
</file>